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615" autoAdjust="0"/>
    <p:restoredTop sz="86436" autoAdjust="0"/>
  </p:normalViewPr>
  <p:slideViewPr>
    <p:cSldViewPr snapToGrid="0" snapToObjects="1">
      <p:cViewPr varScale="1">
        <p:scale>
          <a:sx n="106" d="100"/>
          <a:sy n="106" d="100"/>
        </p:scale>
        <p:origin x="-11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757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ACF1-86B7-A346-BEE3-AFEDF972AFBE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FBD2-F2B9-BC4E-B20E-3C70B32ABF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ACF1-86B7-A346-BEE3-AFEDF972AFBE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FBD2-F2B9-BC4E-B20E-3C70B32ABF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ACF1-86B7-A346-BEE3-AFEDF972AFBE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FBD2-F2B9-BC4E-B20E-3C70B32ABF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ACF1-86B7-A346-BEE3-AFEDF972AFBE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FBD2-F2B9-BC4E-B20E-3C70B32ABF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ACF1-86B7-A346-BEE3-AFEDF972AFBE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FBD2-F2B9-BC4E-B20E-3C70B32ABF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ACF1-86B7-A346-BEE3-AFEDF972AFBE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FBD2-F2B9-BC4E-B20E-3C70B32ABF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ACF1-86B7-A346-BEE3-AFEDF972AFBE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FBD2-F2B9-BC4E-B20E-3C70B32ABF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ACF1-86B7-A346-BEE3-AFEDF972AFBE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FBD2-F2B9-BC4E-B20E-3C70B32ABF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ACF1-86B7-A346-BEE3-AFEDF972AFBE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FBD2-F2B9-BC4E-B20E-3C70B32ABF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ACF1-86B7-A346-BEE3-AFEDF972AFBE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FBD2-F2B9-BC4E-B20E-3C70B32ABF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ACF1-86B7-A346-BEE3-AFEDF972AFBE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FBD2-F2B9-BC4E-B20E-3C70B32ABF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5ACF1-86B7-A346-BEE3-AFEDF972AFBE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6FBD2-F2B9-BC4E-B20E-3C70B32ABF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karmentrout\Desktop\Memo.mp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karmentrout\Desktop\Memo%201.mp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karmentrout\Desktop\memo%201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karmentrout\Desktop\Memo%20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_7d0h2bSoY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karmentrout\Desktop\youtube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vimeo.com/28775335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karmentrout\Desktop\conservation%20expert" TargetMode="Externa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vimeo.com/12692006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karmentrout\Desktop\last%20video" TargetMode="Externa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karmentrout\Desktop\Memo%20las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Soil Conservation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Objective: Through your research you will find out how important soil conservation is for the world. </a:t>
            </a:r>
            <a:endParaRPr lang="en-US" b="1" dirty="0">
              <a:solidFill>
                <a:srgbClr val="FFFFFF"/>
              </a:solidFill>
            </a:endParaRPr>
          </a:p>
        </p:txBody>
      </p:sp>
      <p:pic>
        <p:nvPicPr>
          <p:cNvPr id="4" name="Mem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99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 for STEAM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6714"/>
            <a:ext cx="8229600" cy="40941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You will be in groups of 5-6 with students from your homeroom. 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You will have a team meeting for 15 minutes each day, so everyone can get together and share progress, areas of need, and any questions members have. 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You will work on your STEAM project from 8:15-10:45 and then have 2 core classes  a day. 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Your science </a:t>
            </a:r>
            <a:r>
              <a:rPr lang="en-US" b="1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quickcheck</a:t>
            </a:r>
            <a:r>
              <a:rPr lang="en-US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 will be Tuesday for Core 3 &amp; 4 and Wednesday for 1&amp;2. 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You and a partner will be responsible for one portion of the project that will be brought together for an entire group project for the Expo. </a:t>
            </a:r>
            <a:endParaRPr lang="en-US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pic>
        <p:nvPicPr>
          <p:cNvPr id="4" name="Memo 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267200" y="160366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70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4143"/>
            <a:ext cx="8229600" cy="382202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FFFF"/>
                </a:solidFill>
                <a:latin typeface="Lucida Calligraphy"/>
                <a:cs typeface="Lucida Calligraphy"/>
              </a:rPr>
              <a:t>Speak kindly</a:t>
            </a:r>
          </a:p>
          <a:p>
            <a:r>
              <a:rPr lang="en-US" b="1" dirty="0" smtClean="0">
                <a:solidFill>
                  <a:srgbClr val="FFFFFF"/>
                </a:solidFill>
                <a:latin typeface="Lucida Calligraphy"/>
                <a:cs typeface="Lucida Calligraphy"/>
              </a:rPr>
              <a:t>Be open to new ideas</a:t>
            </a:r>
          </a:p>
          <a:p>
            <a:r>
              <a:rPr lang="en-US" b="1" dirty="0" smtClean="0">
                <a:solidFill>
                  <a:srgbClr val="FFFFFF"/>
                </a:solidFill>
                <a:latin typeface="Lucida Calligraphy"/>
                <a:cs typeface="Lucida Calligraphy"/>
              </a:rPr>
              <a:t>Work together</a:t>
            </a:r>
          </a:p>
          <a:p>
            <a:r>
              <a:rPr lang="en-US" b="1" dirty="0" smtClean="0">
                <a:solidFill>
                  <a:srgbClr val="FFFFFF"/>
                </a:solidFill>
                <a:latin typeface="Lucida Calligraphy"/>
                <a:cs typeface="Lucida Calligraphy"/>
              </a:rPr>
              <a:t>Put differences aside</a:t>
            </a:r>
          </a:p>
          <a:p>
            <a:r>
              <a:rPr lang="en-US" b="1" dirty="0" smtClean="0">
                <a:solidFill>
                  <a:srgbClr val="FFFFFF"/>
                </a:solidFill>
                <a:latin typeface="Lucida Calligraphy"/>
                <a:cs typeface="Lucida Calligraphy"/>
              </a:rPr>
              <a:t>Ask for help</a:t>
            </a:r>
          </a:p>
          <a:p>
            <a:r>
              <a:rPr lang="en-US" b="1" dirty="0" smtClean="0">
                <a:solidFill>
                  <a:srgbClr val="FFFFFF"/>
                </a:solidFill>
                <a:latin typeface="Lucida Calligraphy"/>
                <a:cs typeface="Lucida Calligraphy"/>
              </a:rPr>
              <a:t>Keep your word</a:t>
            </a:r>
          </a:p>
          <a:p>
            <a:r>
              <a:rPr lang="en-US" b="1" dirty="0" smtClean="0">
                <a:solidFill>
                  <a:srgbClr val="FFFFFF"/>
                </a:solidFill>
                <a:latin typeface="Lucida Calligraphy"/>
                <a:cs typeface="Lucida Calligraphy"/>
              </a:rPr>
              <a:t>Work hard</a:t>
            </a:r>
          </a:p>
          <a:p>
            <a:r>
              <a:rPr lang="en-US" b="1" dirty="0" smtClean="0">
                <a:solidFill>
                  <a:srgbClr val="FFFFFF"/>
                </a:solidFill>
                <a:latin typeface="Lucida Calligraphy"/>
                <a:cs typeface="Lucida Calligraphy"/>
              </a:rPr>
              <a:t>Take pride in your work</a:t>
            </a:r>
            <a:endParaRPr lang="en-US" b="1" dirty="0">
              <a:solidFill>
                <a:srgbClr val="FFFFFF"/>
              </a:solidFill>
              <a:latin typeface="Lucida Calligraphy"/>
              <a:cs typeface="Lucida Calligraphy"/>
            </a:endParaRPr>
          </a:p>
        </p:txBody>
      </p:sp>
      <p:pic>
        <p:nvPicPr>
          <p:cNvPr id="5" name="memo 10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593105" y="5789986"/>
            <a:ext cx="896471" cy="6723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Conservation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Imprint MT Shadow"/>
                <a:cs typeface="Imprint MT Shadow"/>
              </a:rPr>
              <a:t>Driving Questions: </a:t>
            </a:r>
            <a:r>
              <a:rPr lang="en-US" dirty="0" smtClean="0">
                <a:solidFill>
                  <a:srgbClr val="0000FF"/>
                </a:solidFill>
                <a:latin typeface="Imprint MT Shadow"/>
                <a:cs typeface="Imprint MT Shadow"/>
              </a:rPr>
              <a:t>Why is soil conservation important? What are the different methods of soil conservation? What are the results of soil conservation? 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Through your research today, you will watch 3 videos with guided notes. Then, you will have time to research this question and come up with an educated answer. 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4" name="Memo 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495308" y="5679353"/>
            <a:ext cx="1191492" cy="8936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https://www.youtube.com/watch?v=I_7d0h2bSoY</a:t>
            </a:r>
            <a:endParaRPr lang="en-US" dirty="0" smtClean="0"/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Read over questions 1-7 so you are ready for what you need to answer on your guided notes sheet. 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4" name="youtube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7751618" y="5787736"/>
            <a:ext cx="443345" cy="2078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3"/>
              </a:rPr>
              <a:t>http://vimeo.com/28775335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FFFF"/>
                </a:solidFill>
              </a:rPr>
              <a:t>Read over questions 8-10 to be prepared for the video. 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" name="conservation expert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7762008" y="5691619"/>
            <a:ext cx="924791" cy="6935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http://vimeo.com/12692006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FFFF"/>
                </a:solidFill>
              </a:rPr>
              <a:t>Read over question 11 to be prepared for the video. 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4" name="last video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7578435" y="5642264"/>
            <a:ext cx="928255" cy="6961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77296"/>
            <a:ext cx="8229600" cy="303599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sz="4324" dirty="0" smtClean="0">
              <a:solidFill>
                <a:srgbClr val="0000FF"/>
              </a:solidFill>
            </a:endParaRPr>
          </a:p>
          <a:p>
            <a:pPr algn="ctr">
              <a:buNone/>
            </a:pPr>
            <a:r>
              <a:rPr lang="en-US" sz="4324" b="1" dirty="0" smtClean="0">
                <a:solidFill>
                  <a:schemeClr val="bg1"/>
                </a:solidFill>
              </a:rPr>
              <a:t>Think back to the driving </a:t>
            </a:r>
            <a:r>
              <a:rPr lang="en-US" sz="4324" b="1" dirty="0" smtClean="0">
                <a:solidFill>
                  <a:schemeClr val="bg1"/>
                </a:solidFill>
              </a:rPr>
              <a:t>questions…</a:t>
            </a:r>
            <a:endParaRPr lang="en-US" sz="4324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FFFF00"/>
              </a:solidFill>
              <a:latin typeface="Papyrus"/>
              <a:cs typeface="Papyrus"/>
            </a:endParaRP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Papyrus"/>
                <a:cs typeface="Papyrus"/>
              </a:rPr>
              <a:t>- Why is soil conservation important?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FFFF00"/>
                </a:solidFill>
                <a:latin typeface="Papyrus"/>
                <a:cs typeface="Papyrus"/>
              </a:rPr>
              <a:t>What are different methods of soil conservation? 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FFFF00"/>
                </a:solidFill>
                <a:latin typeface="Papyrus"/>
                <a:cs typeface="Papyrus"/>
              </a:rPr>
              <a:t>What are the results of soil conservation?</a:t>
            </a:r>
          </a:p>
          <a:p>
            <a:pPr>
              <a:buNone/>
            </a:pPr>
            <a:r>
              <a:rPr lang="en-US" dirty="0" smtClean="0">
                <a:solidFill>
                  <a:srgbClr val="FFFFFF"/>
                </a:solidFill>
                <a:latin typeface="Garamond"/>
                <a:cs typeface="Garamond"/>
              </a:rPr>
              <a:t>Explore the tab “STEAM Expo” on the science website. Use the resources given to help guide your research. You will take notes on your note page.  </a:t>
            </a:r>
          </a:p>
        </p:txBody>
      </p:sp>
      <p:pic>
        <p:nvPicPr>
          <p:cNvPr id="4" name="Memo last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817427" y="5834361"/>
            <a:ext cx="869373" cy="6520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337</Words>
  <Application>Microsoft Office PowerPoint</Application>
  <PresentationFormat>On-screen Show (4:3)</PresentationFormat>
  <Paragraphs>46</Paragraphs>
  <Slides>8</Slides>
  <Notes>0</Notes>
  <HiddenSlides>0</HiddenSlides>
  <MMClips>8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Soil Conservation</vt:lpstr>
      <vt:lpstr>Expectations for STEAM Project</vt:lpstr>
      <vt:lpstr>Group Expectations</vt:lpstr>
      <vt:lpstr>Soil Conservation</vt:lpstr>
      <vt:lpstr>Video 1</vt:lpstr>
      <vt:lpstr>Video 2</vt:lpstr>
      <vt:lpstr>Video 3</vt:lpstr>
      <vt:lpstr>What’s next? </vt:lpstr>
    </vt:vector>
  </TitlesOfParts>
  <Company>UNCG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Soil Conservation</dc:title>
  <dc:creator>Kelsie Armentrout</dc:creator>
  <cp:lastModifiedBy>karmentrout</cp:lastModifiedBy>
  <cp:revision>6</cp:revision>
  <dcterms:created xsi:type="dcterms:W3CDTF">2013-03-18T04:54:12Z</dcterms:created>
  <dcterms:modified xsi:type="dcterms:W3CDTF">2013-03-18T12:39:32Z</dcterms:modified>
</cp:coreProperties>
</file>